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20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8D426CF-0CE9-6DE3-4035-1A862815FD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8695" cy="68617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647593-C9AE-2222-3E9A-2680343D1A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5864" y="1098613"/>
            <a:ext cx="10743211" cy="2387600"/>
          </a:xfrm>
          <a:prstGeom prst="rect">
            <a:avLst/>
          </a:prstGeom>
        </p:spPr>
        <p:txBody>
          <a:bodyPr anchor="b"/>
          <a:lstStyle>
            <a:lvl1pPr algn="ctr">
              <a:defRPr sz="5400"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04516E-F64C-6141-5331-A390535DA3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5864" y="3596101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7F9B07-BF59-7E6E-9EF9-6246DFC236F4}"/>
              </a:ext>
            </a:extLst>
          </p:cNvPr>
          <p:cNvSpPr txBox="1"/>
          <p:nvPr userDrawn="1"/>
        </p:nvSpPr>
        <p:spPr>
          <a:xfrm>
            <a:off x="10181111" y="6464157"/>
            <a:ext cx="2216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www.polteklpp.ac.id</a:t>
            </a:r>
            <a:endParaRPr lang="id-ID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858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8DA16BA-197C-1AB5-4CC9-298D51A17E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218"/>
            <a:ext cx="2547257" cy="25472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D6CE04-63A8-CDE8-FFDE-E84B04F807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644743" y="0"/>
            <a:ext cx="2547257" cy="254725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BC592EE-4D37-50AD-0069-99CF909BF5BA}"/>
              </a:ext>
            </a:extLst>
          </p:cNvPr>
          <p:cNvSpPr/>
          <p:nvPr userDrawn="1"/>
        </p:nvSpPr>
        <p:spPr>
          <a:xfrm rot="20359517">
            <a:off x="-27673" y="-1128286"/>
            <a:ext cx="2651657" cy="180700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8C9FD0A-7371-1D98-9B69-5F08DF0517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70" y="173717"/>
            <a:ext cx="1589729" cy="3310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8A7EF3-04C0-A7A4-DCCC-3A58EAC02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7799"/>
            <a:ext cx="9024257" cy="842889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DF5F0-5817-1ACB-AB9B-9DD38081A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B7B11E-1D36-5719-42C6-ACC330C9BD3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3950"/>
            <a:ext cx="6355093" cy="38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13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BC592EE-4D37-50AD-0069-99CF909BF5BA}"/>
              </a:ext>
            </a:extLst>
          </p:cNvPr>
          <p:cNvSpPr/>
          <p:nvPr userDrawn="1"/>
        </p:nvSpPr>
        <p:spPr>
          <a:xfrm rot="20359517">
            <a:off x="13890" y="-1134223"/>
            <a:ext cx="2651657" cy="180700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8C9FD0A-7371-1D98-9B69-5F08DF0517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33" y="167780"/>
            <a:ext cx="1589729" cy="3310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DA16BA-197C-1AB5-4CC9-298D51A17E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218"/>
            <a:ext cx="2547257" cy="25472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D6CE04-63A8-CDE8-FFDE-E84B04F807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644743" y="0"/>
            <a:ext cx="2547257" cy="25472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8A7EF3-04C0-A7A4-DCCC-3A58EAC02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7799"/>
            <a:ext cx="9024257" cy="842889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DF5F0-5817-1ACB-AB9B-9DD38081A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B7B11E-1D36-5719-42C6-ACC330C9BD3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3950"/>
            <a:ext cx="6355093" cy="38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816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CBDD559-642D-C840-2A49-2110E86FC171}"/>
              </a:ext>
            </a:extLst>
          </p:cNvPr>
          <p:cNvSpPr/>
          <p:nvPr userDrawn="1"/>
        </p:nvSpPr>
        <p:spPr>
          <a:xfrm rot="20359517">
            <a:off x="7953" y="-1134223"/>
            <a:ext cx="2651657" cy="180700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908C1E2-E455-28BC-51DC-7C3724B634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96" y="167780"/>
            <a:ext cx="1589729" cy="3310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1BA98F-83D7-97FC-BC3F-7AD3E13A85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218"/>
            <a:ext cx="2547257" cy="25472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BC1F14-C09C-A142-4267-8C8CABD3F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9709"/>
            <a:ext cx="9594273" cy="900979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4A19E-FD9A-BA1C-A2E3-B3D89D2355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C6E4B1-7668-0464-02A8-1993E2A5E5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E8FF7C-F9D8-1C86-8CCA-A4303619FB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644743" y="0"/>
            <a:ext cx="2547257" cy="25472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3305C5C-8ABA-B057-97C9-492CAF4A84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3950"/>
            <a:ext cx="6355093" cy="38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838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C7ACBC3-5FD3-D4CD-D434-532044FBEB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0742"/>
            <a:ext cx="2547257" cy="25472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6E8893-284E-29B8-F811-948EFD437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628" y="4487046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51C67C-47E4-97B9-764F-1E1F2D3DF8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8215"/>
            <a:ext cx="7796713" cy="31478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BE49F5-8B34-58D8-558F-835902F4DA61}"/>
              </a:ext>
            </a:extLst>
          </p:cNvPr>
          <p:cNvSpPr txBox="1"/>
          <p:nvPr/>
        </p:nvSpPr>
        <p:spPr>
          <a:xfrm>
            <a:off x="8419766" y="2343622"/>
            <a:ext cx="2746409" cy="584775"/>
          </a:xfrm>
          <a:prstGeom prst="rect">
            <a:avLst/>
          </a:prstGeom>
          <a:solidFill>
            <a:srgbClr val="00896F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>
                <a:solidFill>
                  <a:schemeClr val="bg1"/>
                </a:solidFill>
              </a:rPr>
              <a:t>TERIMAKASIH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9D21970-F6C1-005C-97A9-3CF97B1353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644743" y="0"/>
            <a:ext cx="2547257" cy="25472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DF31BEE-A593-49BF-5826-559BBAAE981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11" y="184866"/>
            <a:ext cx="8038763" cy="61800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A5521FE-FE14-2CA4-88E4-0B305D2EEA62}"/>
              </a:ext>
            </a:extLst>
          </p:cNvPr>
          <p:cNvSpPr/>
          <p:nvPr userDrawn="1"/>
        </p:nvSpPr>
        <p:spPr>
          <a:xfrm>
            <a:off x="2640380" y="55938"/>
            <a:ext cx="5802975" cy="8035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C71BF93-9EF7-6852-2951-E3E638C83D61}"/>
              </a:ext>
            </a:extLst>
          </p:cNvPr>
          <p:cNvSpPr/>
          <p:nvPr userDrawn="1"/>
        </p:nvSpPr>
        <p:spPr>
          <a:xfrm>
            <a:off x="223211" y="667144"/>
            <a:ext cx="2169667" cy="2110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045865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4F29F7-6E42-7B1C-8F48-D25280C048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2F19E-FA51-4CE0-A44F-758C1C3E3F1D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CE575-CE23-C9A5-9B8D-AD08663FA8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5DD7F-D47C-B50B-16D8-6E6F92623F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CBA46-4EE2-4185-94BB-72033F919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985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5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D4BE9-1530-75E9-C74A-8992E03987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6CC50F-31FC-EF78-EC7E-3717C32BF4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371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CDE507B-A985-D090-89DC-68641C76D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A277633-17FF-81EB-2AFF-E114E87BF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67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84B5D-DE16-A966-04FE-C648236B3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085EA-8C65-224C-FC95-45C5F1513C4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DFD372-E50D-FC41-9374-FCDD16017AD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365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4636288-E329-50B4-2CBA-1043C3D22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569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Arial Black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ilham sasongko</dc:creator>
  <cp:lastModifiedBy>ilham sasongko</cp:lastModifiedBy>
  <cp:revision>4</cp:revision>
  <dcterms:created xsi:type="dcterms:W3CDTF">2024-11-21T16:38:41Z</dcterms:created>
  <dcterms:modified xsi:type="dcterms:W3CDTF">2024-11-22T01:30:24Z</dcterms:modified>
</cp:coreProperties>
</file>