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08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E6F8D49-9EE3-990F-261B-9435E5D53D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278" y="1097595"/>
            <a:ext cx="7772400" cy="2387600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278" y="3657794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1967F-9371-6DF6-05AE-D1CB238BE1EB}"/>
              </a:ext>
            </a:extLst>
          </p:cNvPr>
          <p:cNvSpPr txBox="1"/>
          <p:nvPr userDrawn="1"/>
        </p:nvSpPr>
        <p:spPr>
          <a:xfrm>
            <a:off x="7653170" y="6547355"/>
            <a:ext cx="1662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www.polteklpp.ac.id</a:t>
            </a:r>
            <a:endParaRPr lang="id-ID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0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29861F-0A3E-755B-8AC6-87386C804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6290"/>
            <a:ext cx="2395244" cy="2461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4FEFC6-FD70-6B86-0F67-E72195F26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99658" y="-1"/>
            <a:ext cx="2395243" cy="221351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E18C2BE-97A4-AC2A-66D3-5F20900FB816}"/>
              </a:ext>
            </a:extLst>
          </p:cNvPr>
          <p:cNvGrpSpPr/>
          <p:nvPr userDrawn="1"/>
        </p:nvGrpSpPr>
        <p:grpSpPr>
          <a:xfrm>
            <a:off x="-133221" y="-1109104"/>
            <a:ext cx="2209410" cy="1906200"/>
            <a:chOff x="-133221" y="-1109104"/>
            <a:chExt cx="2209410" cy="1906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4BFF91-E596-01EF-9456-4F126F6D5212}"/>
                </a:ext>
              </a:extLst>
            </p:cNvPr>
            <p:cNvSpPr/>
            <p:nvPr userDrawn="1"/>
          </p:nvSpPr>
          <p:spPr>
            <a:xfrm rot="19910253">
              <a:off x="-133221" y="-1109104"/>
              <a:ext cx="2209410" cy="19062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C28D43D-3C93-3752-6CA2-4F412BDE0D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98" y="105459"/>
              <a:ext cx="1536212" cy="3310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BB199E-BFC7-B621-CD0B-C8B08358B9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516"/>
            <a:ext cx="5726151" cy="3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B7E67B9-95A8-31C8-AB72-4AD747A153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51417" y="-78852"/>
            <a:ext cx="2395243" cy="221351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B66FBC7-300A-EA41-B4AC-7669B0F795F8}"/>
              </a:ext>
            </a:extLst>
          </p:cNvPr>
          <p:cNvGrpSpPr/>
          <p:nvPr userDrawn="1"/>
        </p:nvGrpSpPr>
        <p:grpSpPr>
          <a:xfrm>
            <a:off x="-133221" y="-1109104"/>
            <a:ext cx="2209410" cy="1906200"/>
            <a:chOff x="-133221" y="-1109104"/>
            <a:chExt cx="2209410" cy="19062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82D64A5-1889-E749-C216-860E572214D9}"/>
                </a:ext>
              </a:extLst>
            </p:cNvPr>
            <p:cNvSpPr/>
            <p:nvPr userDrawn="1"/>
          </p:nvSpPr>
          <p:spPr>
            <a:xfrm rot="19910253">
              <a:off x="-133221" y="-1109104"/>
              <a:ext cx="2209410" cy="19062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79F6216-0CFB-D570-02BC-2A5B34855B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98" y="105459"/>
              <a:ext cx="1536212" cy="3310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7647"/>
            <a:ext cx="78867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59627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59627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14C8CF-7327-5B78-2410-E833063F4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6290"/>
            <a:ext cx="2395244" cy="24617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8080D4-2E66-234E-7DF1-9FE54D836F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516"/>
            <a:ext cx="5726151" cy="3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3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91076F6-CB20-E95A-5882-B1F767E53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6290"/>
            <a:ext cx="2395244" cy="24617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208589-656B-581F-693E-5A3DEA262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99658" y="-1"/>
            <a:ext cx="2395243" cy="22135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98" y="4637196"/>
            <a:ext cx="8066776" cy="1325563"/>
          </a:xfrm>
        </p:spPr>
        <p:txBody>
          <a:bodyPr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CCCC8A-42D8-3A35-3858-DD82C858BB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406"/>
            <a:ext cx="6540190" cy="2810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47164B-83F2-8375-0428-06F5213AC6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8" y="184867"/>
            <a:ext cx="5502987" cy="4335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B0275A-D9AE-6BCD-6FEF-62A1F70D0D72}"/>
              </a:ext>
            </a:extLst>
          </p:cNvPr>
          <p:cNvSpPr/>
          <p:nvPr userDrawn="1"/>
        </p:nvSpPr>
        <p:spPr>
          <a:xfrm>
            <a:off x="1754988" y="112908"/>
            <a:ext cx="4352231" cy="650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9229EE-8F36-95F4-001D-B790BEA1E90E}"/>
              </a:ext>
            </a:extLst>
          </p:cNvPr>
          <p:cNvSpPr/>
          <p:nvPr userDrawn="1"/>
        </p:nvSpPr>
        <p:spPr>
          <a:xfrm>
            <a:off x="167408" y="542872"/>
            <a:ext cx="1627250" cy="211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9B5038-4BE5-25B6-A4EF-C512D6786F09}"/>
              </a:ext>
            </a:extLst>
          </p:cNvPr>
          <p:cNvSpPr txBox="1"/>
          <p:nvPr/>
        </p:nvSpPr>
        <p:spPr>
          <a:xfrm>
            <a:off x="6706967" y="2954154"/>
            <a:ext cx="2164991" cy="461665"/>
          </a:xfrm>
          <a:prstGeom prst="rect">
            <a:avLst/>
          </a:prstGeom>
          <a:solidFill>
            <a:srgbClr val="00896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</a:rPr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240324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2F19E-FA51-4CE0-A44F-758C1C3E3F1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CBA46-4EE2-4185-94BB-72033F91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9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D4BE9-1530-75E9-C74A-8992E03987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CC50F-31FC-EF78-EC7E-3717C32BF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7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DE507B-A985-D090-89DC-68641C76D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277633-17FF-81EB-2AFF-E114E87BF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6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84B5D-DE16-A966-04FE-C648236B3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085EA-8C65-224C-FC95-45C5F1513C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FD372-E50D-FC41-9374-FCDD16017A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6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636288-E329-50B4-2CBA-1043C3D2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69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ilham sasongko</dc:creator>
  <cp:lastModifiedBy>ilham sasongko</cp:lastModifiedBy>
  <cp:revision>5</cp:revision>
  <dcterms:created xsi:type="dcterms:W3CDTF">2024-11-21T16:38:41Z</dcterms:created>
  <dcterms:modified xsi:type="dcterms:W3CDTF">2024-11-22T01:31:37Z</dcterms:modified>
</cp:coreProperties>
</file>